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25" r:id="rId3"/>
    <p:sldId id="321" r:id="rId4"/>
    <p:sldId id="295" r:id="rId5"/>
    <p:sldId id="322" r:id="rId6"/>
    <p:sldId id="296" r:id="rId7"/>
    <p:sldId id="323" r:id="rId8"/>
    <p:sldId id="311" r:id="rId9"/>
    <p:sldId id="324" r:id="rId10"/>
    <p:sldId id="301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7DA2787-B2A3-481F-AF68-6425D6305E34}" v="5" dt="2024-02-08T12:53:53.25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241" autoAdjust="0"/>
    <p:restoredTop sz="94660"/>
  </p:normalViewPr>
  <p:slideViewPr>
    <p:cSldViewPr>
      <p:cViewPr>
        <p:scale>
          <a:sx n="86" d="100"/>
          <a:sy n="86" d="100"/>
        </p:scale>
        <p:origin x="1282" y="1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 Kimber" userId="77a04541-1972-4329-9997-68110eb7dd3c" providerId="ADAL" clId="{17DA2787-B2A3-481F-AF68-6425D6305E34}"/>
    <pc:docChg chg="custSel addSld delSld modSld">
      <pc:chgData name="Sara Kimber" userId="77a04541-1972-4329-9997-68110eb7dd3c" providerId="ADAL" clId="{17DA2787-B2A3-481F-AF68-6425D6305E34}" dt="2024-02-08T12:57:06.989" v="563" actId="478"/>
      <pc:docMkLst>
        <pc:docMk/>
      </pc:docMkLst>
      <pc:sldChg chg="modSp mod">
        <pc:chgData name="Sara Kimber" userId="77a04541-1972-4329-9997-68110eb7dd3c" providerId="ADAL" clId="{17DA2787-B2A3-481F-AF68-6425D6305E34}" dt="2024-02-08T12:45:19.458" v="135" actId="20577"/>
        <pc:sldMkLst>
          <pc:docMk/>
          <pc:sldMk cId="2535041590" sldId="256"/>
        </pc:sldMkLst>
        <pc:spChg chg="mod">
          <ac:chgData name="Sara Kimber" userId="77a04541-1972-4329-9997-68110eb7dd3c" providerId="ADAL" clId="{17DA2787-B2A3-481F-AF68-6425D6305E34}" dt="2024-02-08T12:45:19.458" v="135" actId="20577"/>
          <ac:spMkLst>
            <pc:docMk/>
            <pc:sldMk cId="2535041590" sldId="256"/>
            <ac:spMk id="2" creationId="{00000000-0000-0000-0000-000000000000}"/>
          </ac:spMkLst>
        </pc:spChg>
      </pc:sldChg>
      <pc:sldChg chg="del">
        <pc:chgData name="Sara Kimber" userId="77a04541-1972-4329-9997-68110eb7dd3c" providerId="ADAL" clId="{17DA2787-B2A3-481F-AF68-6425D6305E34}" dt="2024-02-08T12:23:39.610" v="3" actId="47"/>
        <pc:sldMkLst>
          <pc:docMk/>
          <pc:sldMk cId="680240791" sldId="266"/>
        </pc:sldMkLst>
      </pc:sldChg>
      <pc:sldChg chg="del">
        <pc:chgData name="Sara Kimber" userId="77a04541-1972-4329-9997-68110eb7dd3c" providerId="ADAL" clId="{17DA2787-B2A3-481F-AF68-6425D6305E34}" dt="2024-02-08T12:28:06.695" v="12" actId="47"/>
        <pc:sldMkLst>
          <pc:docMk/>
          <pc:sldMk cId="1938281236" sldId="275"/>
        </pc:sldMkLst>
      </pc:sldChg>
      <pc:sldChg chg="del">
        <pc:chgData name="Sara Kimber" userId="77a04541-1972-4329-9997-68110eb7dd3c" providerId="ADAL" clId="{17DA2787-B2A3-481F-AF68-6425D6305E34}" dt="2024-02-08T12:28:21.207" v="23" actId="47"/>
        <pc:sldMkLst>
          <pc:docMk/>
          <pc:sldMk cId="3453065886" sldId="278"/>
        </pc:sldMkLst>
      </pc:sldChg>
      <pc:sldChg chg="del">
        <pc:chgData name="Sara Kimber" userId="77a04541-1972-4329-9997-68110eb7dd3c" providerId="ADAL" clId="{17DA2787-B2A3-481F-AF68-6425D6305E34}" dt="2024-02-08T12:23:38.649" v="1" actId="47"/>
        <pc:sldMkLst>
          <pc:docMk/>
          <pc:sldMk cId="3992029687" sldId="279"/>
        </pc:sldMkLst>
      </pc:sldChg>
      <pc:sldChg chg="delSp mod delAnim">
        <pc:chgData name="Sara Kimber" userId="77a04541-1972-4329-9997-68110eb7dd3c" providerId="ADAL" clId="{17DA2787-B2A3-481F-AF68-6425D6305E34}" dt="2024-02-08T12:51:12.618" v="137" actId="478"/>
        <pc:sldMkLst>
          <pc:docMk/>
          <pc:sldMk cId="94902985" sldId="296"/>
        </pc:sldMkLst>
        <pc:picChg chg="del">
          <ac:chgData name="Sara Kimber" userId="77a04541-1972-4329-9997-68110eb7dd3c" providerId="ADAL" clId="{17DA2787-B2A3-481F-AF68-6425D6305E34}" dt="2024-02-08T12:51:12.618" v="137" actId="478"/>
          <ac:picMkLst>
            <pc:docMk/>
            <pc:sldMk cId="94902985" sldId="296"/>
            <ac:picMk id="3" creationId="{6DF5C96D-DA7E-4B2A-9279-A52CA52D1D36}"/>
          </ac:picMkLst>
        </pc:picChg>
      </pc:sldChg>
      <pc:sldChg chg="del">
        <pc:chgData name="Sara Kimber" userId="77a04541-1972-4329-9997-68110eb7dd3c" providerId="ADAL" clId="{17DA2787-B2A3-481F-AF68-6425D6305E34}" dt="2024-02-08T12:23:37.753" v="0" actId="47"/>
        <pc:sldMkLst>
          <pc:docMk/>
          <pc:sldMk cId="2771321857" sldId="297"/>
        </pc:sldMkLst>
      </pc:sldChg>
      <pc:sldChg chg="del">
        <pc:chgData name="Sara Kimber" userId="77a04541-1972-4329-9997-68110eb7dd3c" providerId="ADAL" clId="{17DA2787-B2A3-481F-AF68-6425D6305E34}" dt="2024-02-08T12:23:40.042" v="4" actId="47"/>
        <pc:sldMkLst>
          <pc:docMk/>
          <pc:sldMk cId="2901790485" sldId="298"/>
        </pc:sldMkLst>
      </pc:sldChg>
      <pc:sldChg chg="del">
        <pc:chgData name="Sara Kimber" userId="77a04541-1972-4329-9997-68110eb7dd3c" providerId="ADAL" clId="{17DA2787-B2A3-481F-AF68-6425D6305E34}" dt="2024-02-08T12:23:39.148" v="2" actId="47"/>
        <pc:sldMkLst>
          <pc:docMk/>
          <pc:sldMk cId="4104928027" sldId="299"/>
        </pc:sldMkLst>
      </pc:sldChg>
      <pc:sldChg chg="del">
        <pc:chgData name="Sara Kimber" userId="77a04541-1972-4329-9997-68110eb7dd3c" providerId="ADAL" clId="{17DA2787-B2A3-481F-AF68-6425D6305E34}" dt="2024-02-08T12:28:22.586" v="24" actId="47"/>
        <pc:sldMkLst>
          <pc:docMk/>
          <pc:sldMk cId="1906793133" sldId="300"/>
        </pc:sldMkLst>
      </pc:sldChg>
      <pc:sldChg chg="delSp mod delAnim">
        <pc:chgData name="Sara Kimber" userId="77a04541-1972-4329-9997-68110eb7dd3c" providerId="ADAL" clId="{17DA2787-B2A3-481F-AF68-6425D6305E34}" dt="2024-02-08T12:52:39.635" v="267" actId="478"/>
        <pc:sldMkLst>
          <pc:docMk/>
          <pc:sldMk cId="2103366112" sldId="301"/>
        </pc:sldMkLst>
        <pc:picChg chg="del">
          <ac:chgData name="Sara Kimber" userId="77a04541-1972-4329-9997-68110eb7dd3c" providerId="ADAL" clId="{17DA2787-B2A3-481F-AF68-6425D6305E34}" dt="2024-02-08T12:52:39.635" v="267" actId="478"/>
          <ac:picMkLst>
            <pc:docMk/>
            <pc:sldMk cId="2103366112" sldId="301"/>
            <ac:picMk id="3" creationId="{1E1670EA-C5AD-4503-8667-BBF2BB331AEC}"/>
          </ac:picMkLst>
        </pc:picChg>
      </pc:sldChg>
      <pc:sldChg chg="del">
        <pc:chgData name="Sara Kimber" userId="77a04541-1972-4329-9997-68110eb7dd3c" providerId="ADAL" clId="{17DA2787-B2A3-481F-AF68-6425D6305E34}" dt="2024-02-08T12:27:45.705" v="7" actId="47"/>
        <pc:sldMkLst>
          <pc:docMk/>
          <pc:sldMk cId="3457209657" sldId="302"/>
        </pc:sldMkLst>
      </pc:sldChg>
      <pc:sldChg chg="del">
        <pc:chgData name="Sara Kimber" userId="77a04541-1972-4329-9997-68110eb7dd3c" providerId="ADAL" clId="{17DA2787-B2A3-481F-AF68-6425D6305E34}" dt="2024-02-08T12:27:51.729" v="8" actId="47"/>
        <pc:sldMkLst>
          <pc:docMk/>
          <pc:sldMk cId="2033203560" sldId="304"/>
        </pc:sldMkLst>
      </pc:sldChg>
      <pc:sldChg chg="del">
        <pc:chgData name="Sara Kimber" userId="77a04541-1972-4329-9997-68110eb7dd3c" providerId="ADAL" clId="{17DA2787-B2A3-481F-AF68-6425D6305E34}" dt="2024-02-08T12:27:57.396" v="10" actId="47"/>
        <pc:sldMkLst>
          <pc:docMk/>
          <pc:sldMk cId="1161048080" sldId="305"/>
        </pc:sldMkLst>
      </pc:sldChg>
      <pc:sldChg chg="del">
        <pc:chgData name="Sara Kimber" userId="77a04541-1972-4329-9997-68110eb7dd3c" providerId="ADAL" clId="{17DA2787-B2A3-481F-AF68-6425D6305E34}" dt="2024-02-08T12:27:54.068" v="9" actId="47"/>
        <pc:sldMkLst>
          <pc:docMk/>
          <pc:sldMk cId="138829377" sldId="306"/>
        </pc:sldMkLst>
      </pc:sldChg>
      <pc:sldChg chg="del">
        <pc:chgData name="Sara Kimber" userId="77a04541-1972-4329-9997-68110eb7dd3c" providerId="ADAL" clId="{17DA2787-B2A3-481F-AF68-6425D6305E34}" dt="2024-02-08T12:27:58.228" v="11" actId="47"/>
        <pc:sldMkLst>
          <pc:docMk/>
          <pc:sldMk cId="1492764986" sldId="307"/>
        </pc:sldMkLst>
      </pc:sldChg>
      <pc:sldChg chg="del">
        <pc:chgData name="Sara Kimber" userId="77a04541-1972-4329-9997-68110eb7dd3c" providerId="ADAL" clId="{17DA2787-B2A3-481F-AF68-6425D6305E34}" dt="2024-02-08T12:28:07.276" v="13" actId="47"/>
        <pc:sldMkLst>
          <pc:docMk/>
          <pc:sldMk cId="2606930490" sldId="308"/>
        </pc:sldMkLst>
      </pc:sldChg>
      <pc:sldChg chg="del">
        <pc:chgData name="Sara Kimber" userId="77a04541-1972-4329-9997-68110eb7dd3c" providerId="ADAL" clId="{17DA2787-B2A3-481F-AF68-6425D6305E34}" dt="2024-02-08T12:28:08.752" v="14" actId="47"/>
        <pc:sldMkLst>
          <pc:docMk/>
          <pc:sldMk cId="979484919" sldId="309"/>
        </pc:sldMkLst>
      </pc:sldChg>
      <pc:sldChg chg="del">
        <pc:chgData name="Sara Kimber" userId="77a04541-1972-4329-9997-68110eb7dd3c" providerId="ADAL" clId="{17DA2787-B2A3-481F-AF68-6425D6305E34}" dt="2024-02-08T12:24:36.667" v="6" actId="47"/>
        <pc:sldMkLst>
          <pc:docMk/>
          <pc:sldMk cId="396254680" sldId="310"/>
        </pc:sldMkLst>
      </pc:sldChg>
      <pc:sldChg chg="addSp modSp modAnim">
        <pc:chgData name="Sara Kimber" userId="77a04541-1972-4329-9997-68110eb7dd3c" providerId="ADAL" clId="{17DA2787-B2A3-481F-AF68-6425D6305E34}" dt="2024-02-08T12:24:28.685" v="5"/>
        <pc:sldMkLst>
          <pc:docMk/>
          <pc:sldMk cId="2446705274" sldId="311"/>
        </pc:sldMkLst>
        <pc:picChg chg="add mod">
          <ac:chgData name="Sara Kimber" userId="77a04541-1972-4329-9997-68110eb7dd3c" providerId="ADAL" clId="{17DA2787-B2A3-481F-AF68-6425D6305E34}" dt="2024-02-08T12:24:28.685" v="5"/>
          <ac:picMkLst>
            <pc:docMk/>
            <pc:sldMk cId="2446705274" sldId="311"/>
            <ac:picMk id="3" creationId="{CE5DEDB8-3E70-D4CB-ECB0-FBE791505AC6}"/>
          </ac:picMkLst>
        </pc:picChg>
      </pc:sldChg>
      <pc:sldChg chg="del">
        <pc:chgData name="Sara Kimber" userId="77a04541-1972-4329-9997-68110eb7dd3c" providerId="ADAL" clId="{17DA2787-B2A3-481F-AF68-6425D6305E34}" dt="2024-02-08T12:28:14.912" v="15" actId="47"/>
        <pc:sldMkLst>
          <pc:docMk/>
          <pc:sldMk cId="3926662080" sldId="312"/>
        </pc:sldMkLst>
      </pc:sldChg>
      <pc:sldChg chg="del">
        <pc:chgData name="Sara Kimber" userId="77a04541-1972-4329-9997-68110eb7dd3c" providerId="ADAL" clId="{17DA2787-B2A3-481F-AF68-6425D6305E34}" dt="2024-02-08T12:28:16.243" v="16" actId="47"/>
        <pc:sldMkLst>
          <pc:docMk/>
          <pc:sldMk cId="3683263274" sldId="314"/>
        </pc:sldMkLst>
      </pc:sldChg>
      <pc:sldChg chg="del">
        <pc:chgData name="Sara Kimber" userId="77a04541-1972-4329-9997-68110eb7dd3c" providerId="ADAL" clId="{17DA2787-B2A3-481F-AF68-6425D6305E34}" dt="2024-02-08T12:28:17.466" v="18" actId="47"/>
        <pc:sldMkLst>
          <pc:docMk/>
          <pc:sldMk cId="269962240" sldId="315"/>
        </pc:sldMkLst>
      </pc:sldChg>
      <pc:sldChg chg="del">
        <pc:chgData name="Sara Kimber" userId="77a04541-1972-4329-9997-68110eb7dd3c" providerId="ADAL" clId="{17DA2787-B2A3-481F-AF68-6425D6305E34}" dt="2024-02-08T12:28:17.967" v="19" actId="47"/>
        <pc:sldMkLst>
          <pc:docMk/>
          <pc:sldMk cId="1988976684" sldId="316"/>
        </pc:sldMkLst>
      </pc:sldChg>
      <pc:sldChg chg="del">
        <pc:chgData name="Sara Kimber" userId="77a04541-1972-4329-9997-68110eb7dd3c" providerId="ADAL" clId="{17DA2787-B2A3-481F-AF68-6425D6305E34}" dt="2024-02-08T12:28:18.397" v="20" actId="47"/>
        <pc:sldMkLst>
          <pc:docMk/>
          <pc:sldMk cId="3288025017" sldId="317"/>
        </pc:sldMkLst>
      </pc:sldChg>
      <pc:sldChg chg="del">
        <pc:chgData name="Sara Kimber" userId="77a04541-1972-4329-9997-68110eb7dd3c" providerId="ADAL" clId="{17DA2787-B2A3-481F-AF68-6425D6305E34}" dt="2024-02-08T12:28:16.933" v="17" actId="47"/>
        <pc:sldMkLst>
          <pc:docMk/>
          <pc:sldMk cId="23321763" sldId="318"/>
        </pc:sldMkLst>
      </pc:sldChg>
      <pc:sldChg chg="del">
        <pc:chgData name="Sara Kimber" userId="77a04541-1972-4329-9997-68110eb7dd3c" providerId="ADAL" clId="{17DA2787-B2A3-481F-AF68-6425D6305E34}" dt="2024-02-08T12:28:19.135" v="21" actId="47"/>
        <pc:sldMkLst>
          <pc:docMk/>
          <pc:sldMk cId="1201964408" sldId="319"/>
        </pc:sldMkLst>
      </pc:sldChg>
      <pc:sldChg chg="del">
        <pc:chgData name="Sara Kimber" userId="77a04541-1972-4329-9997-68110eb7dd3c" providerId="ADAL" clId="{17DA2787-B2A3-481F-AF68-6425D6305E34}" dt="2024-02-08T12:28:19.705" v="22" actId="47"/>
        <pc:sldMkLst>
          <pc:docMk/>
          <pc:sldMk cId="717587840" sldId="320"/>
        </pc:sldMkLst>
      </pc:sldChg>
      <pc:sldChg chg="delSp modSp mod">
        <pc:chgData name="Sara Kimber" userId="77a04541-1972-4329-9997-68110eb7dd3c" providerId="ADAL" clId="{17DA2787-B2A3-481F-AF68-6425D6305E34}" dt="2024-02-08T12:57:06.989" v="563" actId="478"/>
        <pc:sldMkLst>
          <pc:docMk/>
          <pc:sldMk cId="2041085532" sldId="322"/>
        </pc:sldMkLst>
        <pc:spChg chg="del mod">
          <ac:chgData name="Sara Kimber" userId="77a04541-1972-4329-9997-68110eb7dd3c" providerId="ADAL" clId="{17DA2787-B2A3-481F-AF68-6425D6305E34}" dt="2024-02-08T12:57:06.989" v="563" actId="478"/>
          <ac:spMkLst>
            <pc:docMk/>
            <pc:sldMk cId="2041085532" sldId="322"/>
            <ac:spMk id="3" creationId="{6F3DBD20-184A-3308-1A4C-F576D7DFA9CE}"/>
          </ac:spMkLst>
        </pc:spChg>
      </pc:sldChg>
      <pc:sldChg chg="modSp add mod">
        <pc:chgData name="Sara Kimber" userId="77a04541-1972-4329-9997-68110eb7dd3c" providerId="ADAL" clId="{17DA2787-B2A3-481F-AF68-6425D6305E34}" dt="2024-02-08T12:30:02.942" v="40" actId="20577"/>
        <pc:sldMkLst>
          <pc:docMk/>
          <pc:sldMk cId="3621844639" sldId="323"/>
        </pc:sldMkLst>
        <pc:spChg chg="mod">
          <ac:chgData name="Sara Kimber" userId="77a04541-1972-4329-9997-68110eb7dd3c" providerId="ADAL" clId="{17DA2787-B2A3-481F-AF68-6425D6305E34}" dt="2024-02-08T12:29:58.686" v="39" actId="20577"/>
          <ac:spMkLst>
            <pc:docMk/>
            <pc:sldMk cId="3621844639" sldId="323"/>
            <ac:spMk id="2" creationId="{244BFC77-0D27-34FB-48EE-70EDEEA5ECC9}"/>
          </ac:spMkLst>
        </pc:spChg>
        <pc:spChg chg="mod">
          <ac:chgData name="Sara Kimber" userId="77a04541-1972-4329-9997-68110eb7dd3c" providerId="ADAL" clId="{17DA2787-B2A3-481F-AF68-6425D6305E34}" dt="2024-02-08T12:30:02.942" v="40" actId="20577"/>
          <ac:spMkLst>
            <pc:docMk/>
            <pc:sldMk cId="3621844639" sldId="323"/>
            <ac:spMk id="3" creationId="{7148E26A-D4B8-1B07-F05E-7369E6905933}"/>
          </ac:spMkLst>
        </pc:spChg>
      </pc:sldChg>
      <pc:sldChg chg="modSp add mod">
        <pc:chgData name="Sara Kimber" userId="77a04541-1972-4329-9997-68110eb7dd3c" providerId="ADAL" clId="{17DA2787-B2A3-481F-AF68-6425D6305E34}" dt="2024-02-08T12:53:22.193" v="295" actId="27636"/>
        <pc:sldMkLst>
          <pc:docMk/>
          <pc:sldMk cId="3838552484" sldId="324"/>
        </pc:sldMkLst>
        <pc:spChg chg="mod">
          <ac:chgData name="Sara Kimber" userId="77a04541-1972-4329-9997-68110eb7dd3c" providerId="ADAL" clId="{17DA2787-B2A3-481F-AF68-6425D6305E34}" dt="2024-02-08T12:31:53.716" v="50" actId="20577"/>
          <ac:spMkLst>
            <pc:docMk/>
            <pc:sldMk cId="3838552484" sldId="324"/>
            <ac:spMk id="2" creationId="{6033BB5F-28F8-E9F3-A331-72B73C1F0924}"/>
          </ac:spMkLst>
        </pc:spChg>
        <pc:spChg chg="mod">
          <ac:chgData name="Sara Kimber" userId="77a04541-1972-4329-9997-68110eb7dd3c" providerId="ADAL" clId="{17DA2787-B2A3-481F-AF68-6425D6305E34}" dt="2024-02-08T12:53:22.193" v="295" actId="27636"/>
          <ac:spMkLst>
            <pc:docMk/>
            <pc:sldMk cId="3838552484" sldId="324"/>
            <ac:spMk id="3" creationId="{6647FC54-9EA2-5458-9FB0-0DA9E3211BB2}"/>
          </ac:spMkLst>
        </pc:spChg>
      </pc:sldChg>
      <pc:sldChg chg="delSp modSp add mod">
        <pc:chgData name="Sara Kimber" userId="77a04541-1972-4329-9997-68110eb7dd3c" providerId="ADAL" clId="{17DA2787-B2A3-481F-AF68-6425D6305E34}" dt="2024-02-08T12:56:06.535" v="562" actId="20577"/>
        <pc:sldMkLst>
          <pc:docMk/>
          <pc:sldMk cId="3871651720" sldId="325"/>
        </pc:sldMkLst>
        <pc:spChg chg="mod">
          <ac:chgData name="Sara Kimber" userId="77a04541-1972-4329-9997-68110eb7dd3c" providerId="ADAL" clId="{17DA2787-B2A3-481F-AF68-6425D6305E34}" dt="2024-02-08T12:56:06.535" v="562" actId="20577"/>
          <ac:spMkLst>
            <pc:docMk/>
            <pc:sldMk cId="3871651720" sldId="325"/>
            <ac:spMk id="2" creationId="{46DEFFC5-02CD-3BCD-6ACA-B3582869B139}"/>
          </ac:spMkLst>
        </pc:spChg>
        <pc:spChg chg="del mod">
          <ac:chgData name="Sara Kimber" userId="77a04541-1972-4329-9997-68110eb7dd3c" providerId="ADAL" clId="{17DA2787-B2A3-481F-AF68-6425D6305E34}" dt="2024-02-08T12:55:08.368" v="556" actId="478"/>
          <ac:spMkLst>
            <pc:docMk/>
            <pc:sldMk cId="3871651720" sldId="325"/>
            <ac:spMk id="3" creationId="{67226378-9CC2-D2E8-D61E-61F2F07F3669}"/>
          </ac:spMkLst>
        </pc:spChg>
      </pc:sldChg>
      <pc:sldChg chg="modSp add del mod">
        <pc:chgData name="Sara Kimber" userId="77a04541-1972-4329-9997-68110eb7dd3c" providerId="ADAL" clId="{17DA2787-B2A3-481F-AF68-6425D6305E34}" dt="2024-02-08T12:52:05.380" v="266" actId="47"/>
        <pc:sldMkLst>
          <pc:docMk/>
          <pc:sldMk cId="4226381475" sldId="325"/>
        </pc:sldMkLst>
        <pc:spChg chg="mod">
          <ac:chgData name="Sara Kimber" userId="77a04541-1972-4329-9997-68110eb7dd3c" providerId="ADAL" clId="{17DA2787-B2A3-481F-AF68-6425D6305E34}" dt="2024-02-08T12:51:40.250" v="155" actId="20577"/>
          <ac:spMkLst>
            <pc:docMk/>
            <pc:sldMk cId="4226381475" sldId="325"/>
            <ac:spMk id="2" creationId="{29631945-386F-DFF0-93B5-FC77AB28E8F2}"/>
          </ac:spMkLst>
        </pc:spChg>
        <pc:spChg chg="mod">
          <ac:chgData name="Sara Kimber" userId="77a04541-1972-4329-9997-68110eb7dd3c" providerId="ADAL" clId="{17DA2787-B2A3-481F-AF68-6425D6305E34}" dt="2024-02-08T12:52:01.246" v="265" actId="20577"/>
          <ac:spMkLst>
            <pc:docMk/>
            <pc:sldMk cId="4226381475" sldId="325"/>
            <ac:spMk id="3" creationId="{E7C46A85-C7D6-8695-8D2D-F208D453B6C5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827788C-7627-4014-8C72-23B795933259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B0DF3BD-AF43-4B0A-971C-D7A3523362B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7788C-7627-4014-8C72-23B795933259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DF3BD-AF43-4B0A-971C-D7A3523362BC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7788C-7627-4014-8C72-23B795933259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DF3BD-AF43-4B0A-971C-D7A3523362BC}" type="slidenum">
              <a:rPr lang="en-GB" smtClean="0"/>
              <a:t>‹#›</a:t>
            </a:fld>
            <a:endParaRPr lang="en-GB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7788C-7627-4014-8C72-23B795933259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DF3BD-AF43-4B0A-971C-D7A3523362BC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7788C-7627-4014-8C72-23B795933259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DF3BD-AF43-4B0A-971C-D7A3523362BC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7788C-7627-4014-8C72-23B795933259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DF3BD-AF43-4B0A-971C-D7A3523362BC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7788C-7627-4014-8C72-23B795933259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DF3BD-AF43-4B0A-971C-D7A3523362B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6827788C-7627-4014-8C72-23B795933259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DF3BD-AF43-4B0A-971C-D7A3523362BC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827788C-7627-4014-8C72-23B795933259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B0DF3BD-AF43-4B0A-971C-D7A3523362BC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7788C-7627-4014-8C72-23B795933259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DF3BD-AF43-4B0A-971C-D7A3523362B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7788C-7627-4014-8C72-23B795933259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DF3BD-AF43-4B0A-971C-D7A3523362B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6827788C-7627-4014-8C72-23B795933259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8B0DF3BD-AF43-4B0A-971C-D7A3523362BC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4.png"/><Relationship Id="rId5" Type="http://schemas.openxmlformats.org/officeDocument/2006/relationships/image" Target="../media/image6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Recorder Festival Pieces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2023-2024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388387"/>
            <a:ext cx="1229508" cy="1229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0415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031F34-2155-FCB6-DF05-507423F48C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DEFFC5-02CD-3BCD-6ACA-B3582869B1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552" y="2780928"/>
            <a:ext cx="7772400" cy="1829761"/>
          </a:xfrm>
        </p:spPr>
        <p:txBody>
          <a:bodyPr>
            <a:noAutofit/>
          </a:bodyPr>
          <a:lstStyle/>
          <a:p>
            <a:pPr algn="ctr"/>
            <a:r>
              <a:rPr lang="en-GB" sz="3200" dirty="0"/>
              <a:t>Have a go at any of the pieces. Don’t worry you find some difficult. </a:t>
            </a:r>
            <a:br>
              <a:rPr lang="en-GB" sz="3200" dirty="0"/>
            </a:br>
            <a:r>
              <a:rPr lang="en-GB" sz="3200" dirty="0"/>
              <a:t>We will practice them back in school. Remember to bring your recorders in on Wednesdays.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4B886F8-DBD4-A06B-4B80-62E1318370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388387"/>
            <a:ext cx="1229508" cy="1229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6517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6256CA-141F-330E-E808-B68EC19A8A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F3BFA5-6740-5876-23A4-F292EF2CD3B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In the Bag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5D8148D-8E0C-A436-A41C-B59362C8D8B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Sing first time, </a:t>
            </a:r>
          </a:p>
          <a:p>
            <a:r>
              <a:rPr lang="en-GB" dirty="0"/>
              <a:t>play the second and third time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B792433-DD8E-7FE1-74AA-7CCA922E45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388387"/>
            <a:ext cx="1229508" cy="1229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0002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229600" cy="1143000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br>
              <a:rPr lang="en-GB" sz="2200" dirty="0"/>
            </a:br>
            <a:r>
              <a:rPr lang="en-GB" sz="2200" dirty="0"/>
              <a:t>In the Bag! With notes</a:t>
            </a:r>
            <a:br>
              <a:rPr lang="en-GB" sz="2200" dirty="0"/>
            </a:br>
            <a:r>
              <a:rPr lang="en-GB" sz="2200" dirty="0"/>
              <a:t>(</a:t>
            </a:r>
            <a:r>
              <a:rPr lang="en-GB" sz="2200" b="0" dirty="0"/>
              <a:t>4 bar intro)</a:t>
            </a:r>
            <a:endParaRPr lang="en-GB" sz="22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332656"/>
            <a:ext cx="1229508" cy="1229508"/>
          </a:xfrm>
          <a:prstGeom prst="rect">
            <a:avLst/>
          </a:prstGeom>
        </p:spPr>
      </p:pic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4C11213B-3D49-4315-A7A1-A1538453F2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2276872"/>
            <a:ext cx="6840760" cy="3096344"/>
          </a:xfrm>
        </p:spPr>
      </p:pic>
      <p:pic>
        <p:nvPicPr>
          <p:cNvPr id="3" name="In the Bag">
            <a:hlinkClick r:id="" action="ppaction://media"/>
            <a:extLst>
              <a:ext uri="{FF2B5EF4-FFF2-40B4-BE49-F238E27FC236}">
                <a16:creationId xmlns:a16="http://schemas.microsoft.com/office/drawing/2014/main" id="{8995C0BD-5A48-4853-A073-FB25F1C5F35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208638" y="584424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184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87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44482C-A9B9-E80F-5119-1028C667DD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BE2227-E036-8F03-F012-EF25036C217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Barefoot Boogie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4B13FE5-EBF2-4149-EC80-C24B6E0448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388387"/>
            <a:ext cx="1229508" cy="1229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0855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229600" cy="1143000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br>
              <a:rPr lang="en-GB" sz="2200" dirty="0"/>
            </a:br>
            <a:r>
              <a:rPr lang="en-GB" sz="2200" dirty="0"/>
              <a:t>Barefoot Boogie with notes </a:t>
            </a:r>
            <a:br>
              <a:rPr lang="en-GB" sz="2200" dirty="0"/>
            </a:br>
            <a:r>
              <a:rPr lang="en-GB" sz="2200" dirty="0"/>
              <a:t>(</a:t>
            </a:r>
            <a:r>
              <a:rPr lang="en-GB" sz="2200" b="0" dirty="0"/>
              <a:t>2 bar intro)</a:t>
            </a:r>
            <a:endParaRPr lang="en-GB" sz="22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332656"/>
            <a:ext cx="1229508" cy="1229508"/>
          </a:xfrm>
          <a:prstGeom prst="rect">
            <a:avLst/>
          </a:prstGeom>
        </p:spPr>
      </p:pic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72F9396C-A12F-413D-9627-47E3DDF714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2720300"/>
            <a:ext cx="6696744" cy="1831429"/>
          </a:xfrm>
        </p:spPr>
      </p:pic>
      <p:pic>
        <p:nvPicPr>
          <p:cNvPr id="4" name="Barefoot Boogie">
            <a:hlinkClick r:id="" action="ppaction://media"/>
            <a:extLst>
              <a:ext uri="{FF2B5EF4-FFF2-40B4-BE49-F238E27FC236}">
                <a16:creationId xmlns:a16="http://schemas.microsoft.com/office/drawing/2014/main" id="{537028C7-9E09-4265-B33B-1C02AF9CF3D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516216" y="573785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02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0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16152B-9C4B-1448-B017-E166D0CEE3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4BFC77-0D27-34FB-48EE-70EDEEA5ECC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Recorder Blues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148E26A-D4B8-1B07-F05E-7369E690593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1824F07-6BEE-2F7E-0A6A-84C05D322C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388387"/>
            <a:ext cx="1229508" cy="1229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8446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br>
              <a:rPr lang="en-GB" sz="2200" dirty="0"/>
            </a:br>
            <a:r>
              <a:rPr lang="en-GB" sz="2200" dirty="0"/>
              <a:t>Recorder Blues Part 2 with notes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332656"/>
            <a:ext cx="1229508" cy="1229508"/>
          </a:xfrm>
          <a:prstGeom prst="rect">
            <a:avLst/>
          </a:prstGeom>
        </p:spPr>
      </p:pic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F2621D50-5DD7-4441-AA03-42366E8DF7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1097" y="2019055"/>
            <a:ext cx="6321805" cy="3450126"/>
          </a:xfrm>
        </p:spPr>
      </p:pic>
      <p:pic>
        <p:nvPicPr>
          <p:cNvPr id="3" name="Recorder Blues">
            <a:hlinkClick r:id="" action="ppaction://media"/>
            <a:extLst>
              <a:ext uri="{FF2B5EF4-FFF2-40B4-BE49-F238E27FC236}">
                <a16:creationId xmlns:a16="http://schemas.microsoft.com/office/drawing/2014/main" id="{CE5DEDB8-3E70-D4CB-ECB0-FBE791505AC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598372" y="582691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705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169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F91C97-18F0-EFFF-D351-5288A3F66E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33BB5F-28F8-E9F3-A331-72B73C1F092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Mamma Mia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47FC54-9EA2-5458-9FB0-0DA9E3211BB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Remember to play the lower line that starts with G rest top hat. You join in at 57 seconds.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0F2ED79-EEE8-6B71-BC47-8A9E89E199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388387"/>
            <a:ext cx="1229508" cy="1229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5524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143000"/>
          </a:xfrm>
        </p:spPr>
        <p:txBody>
          <a:bodyPr>
            <a:normAutofit/>
          </a:bodyPr>
          <a:lstStyle/>
          <a:p>
            <a:r>
              <a:rPr lang="en-GB" sz="2000" dirty="0"/>
              <a:t>Mamma Mia Chorus with easy part</a:t>
            </a:r>
            <a:br>
              <a:rPr lang="en-GB" dirty="0"/>
            </a:br>
            <a:br>
              <a:rPr lang="en-GB" sz="2200" dirty="0"/>
            </a:br>
            <a:endParaRPr lang="en-GB" sz="22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476672"/>
            <a:ext cx="1229508" cy="1229508"/>
          </a:xfrm>
          <a:prstGeom prst="rect">
            <a:avLst/>
          </a:prstGeom>
        </p:spPr>
      </p:pic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B954D71-56B4-4D56-A902-802F428421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2126" y="764704"/>
            <a:ext cx="5396945" cy="5760640"/>
          </a:xfrm>
        </p:spPr>
      </p:pic>
      <p:pic>
        <p:nvPicPr>
          <p:cNvPr id="4" name="Mamma Mia perf">
            <a:hlinkClick r:id="" action="ppaction://media"/>
            <a:extLst>
              <a:ext uri="{FF2B5EF4-FFF2-40B4-BE49-F238E27FC236}">
                <a16:creationId xmlns:a16="http://schemas.microsoft.com/office/drawing/2014/main" id="{14E05F46-597A-42D4-8B2E-A283CB79F26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438332" y="493650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366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26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3528</TotalTime>
  <Words>121</Words>
  <Application>Microsoft Office PowerPoint</Application>
  <PresentationFormat>On-screen Show (4:3)</PresentationFormat>
  <Paragraphs>15</Paragraphs>
  <Slides>10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Lucida Sans Unicode</vt:lpstr>
      <vt:lpstr>Verdana</vt:lpstr>
      <vt:lpstr>Wingdings 2</vt:lpstr>
      <vt:lpstr>Wingdings 3</vt:lpstr>
      <vt:lpstr>Concourse</vt:lpstr>
      <vt:lpstr>Recorder Festival Pieces</vt:lpstr>
      <vt:lpstr>Have a go at any of the pieces. Don’t worry you find some difficult.  We will practice them back in school. Remember to bring your recorders in on Wednesdays.</vt:lpstr>
      <vt:lpstr>In the Bag</vt:lpstr>
      <vt:lpstr>  In the Bag! With notes (4 bar intro)</vt:lpstr>
      <vt:lpstr>Barefoot Boogie</vt:lpstr>
      <vt:lpstr>  Barefoot Boogie with notes  (2 bar intro)</vt:lpstr>
      <vt:lpstr>Recorder Blues</vt:lpstr>
      <vt:lpstr>  Recorder Blues Part 2 with notes</vt:lpstr>
      <vt:lpstr>Mamma Mia</vt:lpstr>
      <vt:lpstr>Mamma Mia Chorus with easy part  </vt:lpstr>
    </vt:vector>
  </TitlesOfParts>
  <Company>Stoke-on-Trent City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Recorder Festival</dc:title>
  <dc:creator>Admin</dc:creator>
  <cp:lastModifiedBy>Sara Kimber</cp:lastModifiedBy>
  <cp:revision>99</cp:revision>
  <dcterms:created xsi:type="dcterms:W3CDTF">2020-05-19T08:19:04Z</dcterms:created>
  <dcterms:modified xsi:type="dcterms:W3CDTF">2024-02-08T12:57:17Z</dcterms:modified>
</cp:coreProperties>
</file>